
<file path=[Content_Types].xml><?xml version="1.0" encoding="utf-8"?>
<Types xmlns="http://schemas.openxmlformats.org/package/2006/content-types">
  <Default Extension="gif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2"/>
  </p:notesMasterIdLst>
  <p:sldIdLst>
    <p:sldId id="338" r:id="rId2"/>
    <p:sldId id="340" r:id="rId3"/>
    <p:sldId id="344" r:id="rId4"/>
    <p:sldId id="345" r:id="rId5"/>
    <p:sldId id="347" r:id="rId6"/>
    <p:sldId id="348" r:id="rId7"/>
    <p:sldId id="350" r:id="rId8"/>
    <p:sldId id="351" r:id="rId9"/>
    <p:sldId id="354" r:id="rId10"/>
    <p:sldId id="378" r:id="rId11"/>
    <p:sldId id="355" r:id="rId12"/>
    <p:sldId id="386" r:id="rId13"/>
    <p:sldId id="357" r:id="rId14"/>
    <p:sldId id="358" r:id="rId15"/>
    <p:sldId id="359" r:id="rId16"/>
    <p:sldId id="395" r:id="rId17"/>
    <p:sldId id="360" r:id="rId18"/>
    <p:sldId id="361" r:id="rId19"/>
    <p:sldId id="362" r:id="rId20"/>
    <p:sldId id="363" r:id="rId21"/>
    <p:sldId id="364" r:id="rId22"/>
    <p:sldId id="365" r:id="rId23"/>
    <p:sldId id="367" r:id="rId24"/>
    <p:sldId id="379" r:id="rId25"/>
    <p:sldId id="369" r:id="rId26"/>
    <p:sldId id="370" r:id="rId27"/>
    <p:sldId id="372" r:id="rId28"/>
    <p:sldId id="373" r:id="rId29"/>
    <p:sldId id="374" r:id="rId30"/>
    <p:sldId id="376" r:id="rId31"/>
    <p:sldId id="377" r:id="rId32"/>
    <p:sldId id="385" r:id="rId33"/>
    <p:sldId id="327" r:id="rId34"/>
    <p:sldId id="328" r:id="rId35"/>
    <p:sldId id="443" r:id="rId36"/>
    <p:sldId id="423" r:id="rId37"/>
    <p:sldId id="434" r:id="rId38"/>
    <p:sldId id="433" r:id="rId39"/>
    <p:sldId id="432" r:id="rId40"/>
    <p:sldId id="44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FD29-C1EF-48B1-BB60-E35C28EFDC1F}" v="4" dt="2022-08-02T13:50:39.113"/>
    <p1510:client id="{0D792FC0-F7D2-4E61-B24F-C0B94AF14F78}" v="14" dt="2022-08-02T14:03:52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92" autoAdjust="0"/>
    <p:restoredTop sz="92946" autoAdjust="0"/>
  </p:normalViewPr>
  <p:slideViewPr>
    <p:cSldViewPr>
      <p:cViewPr varScale="1">
        <p:scale>
          <a:sx n="118" d="100"/>
          <a:sy n="118" d="100"/>
        </p:scale>
        <p:origin x="12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456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25AD3F89-C3FB-415F-B724-52A0AEE68D11}"/>
    <pc:docChg chg="delSld">
      <pc:chgData name="David Barry" userId="bce5ccbc-7b58-49ec-acb4-501dc5ec953d" providerId="ADAL" clId="{25AD3F89-C3FB-415F-B724-52A0AEE68D11}" dt="2022-08-02T14:13:44.865" v="0" actId="47"/>
      <pc:docMkLst>
        <pc:docMk/>
      </pc:docMkLst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116452304" sldId="25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813928950" sldId="25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191949206" sldId="26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50456322" sldId="26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399569537" sldId="26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89574360" sldId="26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541279088" sldId="26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866252484" sldId="26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94491480" sldId="26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48019028" sldId="28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887015012" sldId="28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49615031" sldId="29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617700922" sldId="29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068103889" sldId="29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70960386" sldId="29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072242238" sldId="29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121096444" sldId="29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2266555" sldId="29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215336791" sldId="30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08508666" sldId="30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64311662" sldId="30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629997667" sldId="30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7828984" sldId="30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936522618" sldId="30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96166547" sldId="30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864763368" sldId="31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87507751" sldId="31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133081626" sldId="31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393462816" sldId="32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608956388" sldId="33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243999473" sldId="33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174178783" sldId="33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248086158" sldId="33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015638874" sldId="34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285091821" sldId="34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84577054" sldId="34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518610240" sldId="34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963600849" sldId="35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642273105" sldId="35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27347015" sldId="36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69254208" sldId="36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066976451" sldId="37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01019795" sldId="37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459480193" sldId="38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546033970" sldId="38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126001800" sldId="38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8176214" sldId="38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135240099" sldId="38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33452311" sldId="38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66432312" sldId="39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507798525" sldId="39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77509217" sldId="39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22019270" sldId="39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822841100" sldId="39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60896097" sldId="39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309234616" sldId="40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332737698" sldId="40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304990828" sldId="40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776607973" sldId="40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928825258" sldId="40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110465288" sldId="40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726799589" sldId="40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435750216" sldId="41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6293647" sldId="41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1190326" sldId="41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231818925" sldId="41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543707458" sldId="41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829166287" sldId="41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944119324" sldId="41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263008590" sldId="41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409597" sldId="41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758694679" sldId="41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683081664" sldId="42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556189827" sldId="42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99705806" sldId="42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65535122" sldId="42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944635873" sldId="42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82856917" sldId="42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455129855" sldId="42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47176537" sldId="42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387985366" sldId="44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501593233" sldId="44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37321714" sldId="44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586453004" sldId="44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120931989" sldId="44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12943983" sldId="447"/>
        </pc:sldMkLst>
      </pc:sldChg>
    </pc:docChg>
  </pc:docChgLst>
  <pc:docChgLst>
    <pc:chgData name="David Barry" userId="bce5ccbc-7b58-49ec-acb4-501dc5ec953d" providerId="ADAL" clId="{1551FD29-C1EF-48B1-BB60-E35C28EFDC1F}"/>
    <pc:docChg chg="undo custSel addSld delSld modSld sldOrd">
      <pc:chgData name="David Barry" userId="bce5ccbc-7b58-49ec-acb4-501dc5ec953d" providerId="ADAL" clId="{1551FD29-C1EF-48B1-BB60-E35C28EFDC1F}" dt="2022-08-02T13:50:39.101" v="4789" actId="20577"/>
      <pc:docMkLst>
        <pc:docMk/>
      </pc:docMkLst>
      <pc:sldChg chg="modSp new add">
        <pc:chgData name="David Barry" userId="bce5ccbc-7b58-49ec-acb4-501dc5ec953d" providerId="ADAL" clId="{1551FD29-C1EF-48B1-BB60-E35C28EFDC1F}" dt="2022-08-02T13:50:39.101" v="4789" actId="20577"/>
        <pc:sldMkLst>
          <pc:docMk/>
          <pc:sldMk cId="3253094026" sldId="448"/>
        </pc:sldMkLst>
        <pc:spChg chg="mod">
          <ac:chgData name="David Barry" userId="bce5ccbc-7b58-49ec-acb4-501dc5ec953d" providerId="ADAL" clId="{1551FD29-C1EF-48B1-BB60-E35C28EFDC1F}" dt="2022-08-02T13:49:46.238" v="4783" actId="6549"/>
          <ac:spMkLst>
            <pc:docMk/>
            <pc:sldMk cId="3253094026" sldId="448"/>
            <ac:spMk id="2" creationId="{8DB34633-525D-4830-821B-F6166E4C11AC}"/>
          </ac:spMkLst>
        </pc:spChg>
        <pc:spChg chg="mod">
          <ac:chgData name="David Barry" userId="bce5ccbc-7b58-49ec-acb4-501dc5ec953d" providerId="ADAL" clId="{1551FD29-C1EF-48B1-BB60-E35C28EFDC1F}" dt="2022-08-02T13:50:39.101" v="4789" actId="20577"/>
          <ac:spMkLst>
            <pc:docMk/>
            <pc:sldMk cId="3253094026" sldId="448"/>
            <ac:spMk id="3" creationId="{F4456A77-BD53-4523-BF83-630F0BD4547D}"/>
          </ac:spMkLst>
        </pc:spChg>
      </pc:sldChg>
    </pc:docChg>
  </pc:docChgLst>
  <pc:docChgLst>
    <pc:chgData name="David" userId="bce5ccbc-7b58-49ec-acb4-501dc5ec953d" providerId="ADAL" clId="{26E5B604-83A4-41E1-B0DE-1CC24F59C8C0}"/>
  </pc:docChgLst>
  <pc:docChgLst>
    <pc:chgData name="David Barry" userId="bce5ccbc-7b58-49ec-acb4-501dc5ec953d" providerId="ADAL" clId="{0D792FC0-F7D2-4E61-B24F-C0B94AF14F78}"/>
    <pc:docChg chg="delSld modSld sldOrd">
      <pc:chgData name="David Barry" userId="bce5ccbc-7b58-49ec-acb4-501dc5ec953d" providerId="ADAL" clId="{0D792FC0-F7D2-4E61-B24F-C0B94AF14F78}" dt="2022-08-02T14:03:52.846" v="29"/>
      <pc:docMkLst>
        <pc:docMk/>
      </pc:docMkLst>
      <pc:sldChg chg="mod modTransition modShow">
        <pc:chgData name="David Barry" userId="bce5ccbc-7b58-49ec-acb4-501dc5ec953d" providerId="ADAL" clId="{0D792FC0-F7D2-4E61-B24F-C0B94AF14F78}" dt="2022-08-02T13:56:16.268" v="7"/>
        <pc:sldMkLst>
          <pc:docMk/>
          <pc:sldMk cId="813928950" sldId="258"/>
        </pc:sldMkLst>
      </pc:sldChg>
      <pc:sldChg chg="mod modTransition modShow">
        <pc:chgData name="David Barry" userId="bce5ccbc-7b58-49ec-acb4-501dc5ec953d" providerId="ADAL" clId="{0D792FC0-F7D2-4E61-B24F-C0B94AF14F78}" dt="2022-08-02T13:56:11.724" v="3"/>
        <pc:sldMkLst>
          <pc:docMk/>
          <pc:sldMk cId="2191949206" sldId="26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94491480" sldId="26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49615031" sldId="293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617700922" sldId="294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068103889" sldId="29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870960386" sldId="29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072242238" sldId="297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1096444" sldId="29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42266555" sldId="299"/>
        </pc:sldMkLst>
      </pc:sldChg>
      <pc:sldChg chg="mod ord modTransition modShow">
        <pc:chgData name="David Barry" userId="bce5ccbc-7b58-49ec-acb4-501dc5ec953d" providerId="ADAL" clId="{0D792FC0-F7D2-4E61-B24F-C0B94AF14F78}" dt="2022-08-02T14:00:19.758" v="21"/>
        <pc:sldMkLst>
          <pc:docMk/>
          <pc:sldMk cId="2215336791" sldId="300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708508666" sldId="30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64311662" sldId="302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096166547" sldId="308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864763368" sldId="310"/>
        </pc:sldMkLst>
      </pc:sldChg>
      <pc:sldChg chg="mod modTransition modShow">
        <pc:chgData name="David Barry" userId="bce5ccbc-7b58-49ec-acb4-501dc5ec953d" providerId="ADAL" clId="{0D792FC0-F7D2-4E61-B24F-C0B94AF14F78}" dt="2022-08-02T13:56:09.444" v="1"/>
        <pc:sldMkLst>
          <pc:docMk/>
          <pc:sldMk cId="87507751" sldId="311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393462816" sldId="324"/>
        </pc:sldMkLst>
      </pc:sldChg>
      <pc:sldChg chg="ord">
        <pc:chgData name="David Barry" userId="bce5ccbc-7b58-49ec-acb4-501dc5ec953d" providerId="ADAL" clId="{0D792FC0-F7D2-4E61-B24F-C0B94AF14F78}" dt="2022-08-02T13:58:15.679" v="16"/>
        <pc:sldMkLst>
          <pc:docMk/>
          <pc:sldMk cId="2248086158" sldId="337"/>
        </pc:sldMkLst>
      </pc:sldChg>
      <pc:sldChg chg="ord">
        <pc:chgData name="David Barry" userId="bce5ccbc-7b58-49ec-acb4-501dc5ec953d" providerId="ADAL" clId="{0D792FC0-F7D2-4E61-B24F-C0B94AF14F78}" dt="2022-08-02T13:58:51.463" v="17"/>
        <pc:sldMkLst>
          <pc:docMk/>
          <pc:sldMk cId="111272030" sldId="338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1015638874" sldId="341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4285091821" sldId="343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3484577054" sldId="346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518610240" sldId="34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963600849" sldId="353"/>
        </pc:sldMkLst>
      </pc:sldChg>
      <pc:sldChg chg="ord">
        <pc:chgData name="David Barry" userId="bce5ccbc-7b58-49ec-acb4-501dc5ec953d" providerId="ADAL" clId="{0D792FC0-F7D2-4E61-B24F-C0B94AF14F78}" dt="2022-08-02T14:00:39.319" v="22"/>
        <pc:sldMkLst>
          <pc:docMk/>
          <pc:sldMk cId="642273105" sldId="356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27347015" sldId="366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69254208" sldId="368"/>
        </pc:sldMkLst>
      </pc:sldChg>
      <pc:sldChg chg="ord">
        <pc:chgData name="David Barry" userId="bce5ccbc-7b58-49ec-acb4-501dc5ec953d" providerId="ADAL" clId="{0D792FC0-F7D2-4E61-B24F-C0B94AF14F78}" dt="2022-08-02T14:03:20.104" v="27"/>
        <pc:sldMkLst>
          <pc:docMk/>
          <pc:sldMk cId="1066976451" sldId="371"/>
        </pc:sldMkLst>
      </pc:sldChg>
      <pc:sldChg chg="ord">
        <pc:chgData name="David Barry" userId="bce5ccbc-7b58-49ec-acb4-501dc5ec953d" providerId="ADAL" clId="{0D792FC0-F7D2-4E61-B24F-C0B94AF14F78}" dt="2022-08-02T14:03:27.376" v="28"/>
        <pc:sldMkLst>
          <pc:docMk/>
          <pc:sldMk cId="3401019795" sldId="37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459480193" sldId="38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1546033970" sldId="381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126001800" sldId="382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8176214" sldId="383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135240099" sldId="384"/>
        </pc:sldMkLst>
      </pc:sldChg>
      <pc:sldChg chg="mod modTransition modShow">
        <pc:chgData name="David Barry" userId="bce5ccbc-7b58-49ec-acb4-501dc5ec953d" providerId="ADAL" clId="{0D792FC0-F7D2-4E61-B24F-C0B94AF14F78}" dt="2022-08-02T13:56:13.244" v="5"/>
        <pc:sldMkLst>
          <pc:docMk/>
          <pc:sldMk cId="3507798525" sldId="392"/>
        </pc:sldMkLst>
      </pc:sldChg>
      <pc:sldChg chg="mod modTransition modShow">
        <pc:chgData name="David Barry" userId="bce5ccbc-7b58-49ec-acb4-501dc5ec953d" providerId="ADAL" clId="{0D792FC0-F7D2-4E61-B24F-C0B94AF14F78}" dt="2022-08-02T13:56:54.730" v="10"/>
        <pc:sldMkLst>
          <pc:docMk/>
          <pc:sldMk cId="777509217" sldId="39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32737698" sldId="40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04990828" sldId="404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16293647" sldId="411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1190326" sldId="412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2543707458" sldId="414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829166287" sldId="415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944119324" sldId="41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263008590" sldId="417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9409597" sldId="418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758694679" sldId="419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683081664" sldId="420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556189827" sldId="42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99705806" sldId="422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2455129855" sldId="428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47176537" sldId="429"/>
        </pc:sldMkLst>
      </pc:sldChg>
      <pc:sldChg chg="del">
        <pc:chgData name="David Barry" userId="bce5ccbc-7b58-49ec-acb4-501dc5ec953d" providerId="ADAL" clId="{0D792FC0-F7D2-4E61-B24F-C0B94AF14F78}" dt="2022-08-02T13:57:14.083" v="13" actId="47"/>
        <pc:sldMkLst>
          <pc:docMk/>
          <pc:sldMk cId="1562566233" sldId="436"/>
        </pc:sldMkLst>
      </pc:sldChg>
      <pc:sldChg chg="del">
        <pc:chgData name="David Barry" userId="bce5ccbc-7b58-49ec-acb4-501dc5ec953d" providerId="ADAL" clId="{0D792FC0-F7D2-4E61-B24F-C0B94AF14F78}" dt="2022-08-02T13:56:49.656" v="8" actId="47"/>
        <pc:sldMkLst>
          <pc:docMk/>
          <pc:sldMk cId="1801161541" sldId="437"/>
        </pc:sldMkLst>
      </pc:sldChg>
      <pc:sldChg chg="del">
        <pc:chgData name="David Barry" userId="bce5ccbc-7b58-49ec-acb4-501dc5ec953d" providerId="ADAL" clId="{0D792FC0-F7D2-4E61-B24F-C0B94AF14F78}" dt="2022-08-02T13:57:16.831" v="14" actId="47"/>
        <pc:sldMkLst>
          <pc:docMk/>
          <pc:sldMk cId="2460348997" sldId="438"/>
        </pc:sldMkLst>
      </pc:sldChg>
      <pc:sldChg chg="del">
        <pc:chgData name="David Barry" userId="bce5ccbc-7b58-49ec-acb4-501dc5ec953d" providerId="ADAL" clId="{0D792FC0-F7D2-4E61-B24F-C0B94AF14F78}" dt="2022-08-02T13:57:28.366" v="15" actId="47"/>
        <pc:sldMkLst>
          <pc:docMk/>
          <pc:sldMk cId="1067600123" sldId="43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0931989" sldId="4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07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539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58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Relationship Id="rId9" Type="http://schemas.openxmlformats.org/officeDocument/2006/relationships/hyperlink" Target="mailto:david.barry@crick.ac.u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10820400" cy="1293028"/>
          </a:xfrm>
        </p:spPr>
        <p:txBody>
          <a:bodyPr/>
          <a:lstStyle/>
          <a:p>
            <a:pPr algn="l"/>
            <a:r>
              <a:rPr lang="en-GB" dirty="0"/>
              <a:t>we begin by defining a variable…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5360" y="3132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132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"Current File: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14846" y="6021288"/>
            <a:ext cx="74257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However, it would be useful to check what the file is first…</a:t>
            </a:r>
          </a:p>
        </p:txBody>
      </p:sp>
    </p:spTree>
    <p:extLst>
      <p:ext uri="{BB962C8B-B14F-4D97-AF65-F5344CB8AC3E}">
        <p14:creationId xmlns:p14="http://schemas.microsoft.com/office/powerpoint/2010/main" val="275478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20136" y="5949280"/>
            <a:ext cx="39544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But what’s this ‘if’ statement?</a:t>
            </a:r>
          </a:p>
        </p:txBody>
      </p:sp>
    </p:spTree>
    <p:extLst>
      <p:ext uri="{BB962C8B-B14F-4D97-AF65-F5344CB8AC3E}">
        <p14:creationId xmlns:p14="http://schemas.microsoft.com/office/powerpoint/2010/main" val="49371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			format - 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4077070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7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			format - 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				recognised 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43711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4437110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19536" y="5949280"/>
            <a:ext cx="864096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I’m running out of space, so I’m just going to focus on the content of the ‘for’ loop now…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949280"/>
            <a:ext cx="8640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So let’s do something with these files…</a:t>
            </a:r>
          </a:p>
        </p:txBody>
      </p:sp>
    </p:spTree>
    <p:extLst>
      <p:ext uri="{BB962C8B-B14F-4D97-AF65-F5344CB8AC3E}">
        <p14:creationId xmlns:p14="http://schemas.microsoft.com/office/powerpoint/2010/main" val="90861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1989138"/>
            <a:ext cx="9144000" cy="36004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58173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3581734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524000" y="1"/>
            <a:ext cx="9144000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Introducing The Run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00113"/>
            <a:ext cx="9144000" cy="36004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249289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2492894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7328" y="1"/>
            <a:ext cx="9144000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Introducing The Run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7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00113"/>
            <a:ext cx="9144000" cy="392588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5520" y="4858856"/>
            <a:ext cx="9144000" cy="1882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400" b="1" dirty="0" err="1"/>
              <a:t>getDimensions</a:t>
            </a:r>
            <a:r>
              <a:rPr lang="en-GB" sz="2400" b="1" dirty="0"/>
              <a:t>(width, height, channels, slices, frames)</a:t>
            </a:r>
          </a:p>
          <a:p>
            <a:pPr marL="0" indent="0" algn="just">
              <a:buNone/>
            </a:pPr>
            <a:br>
              <a:rPr lang="en-GB" sz="2400" dirty="0"/>
            </a:br>
            <a:r>
              <a:rPr lang="en-GB" sz="2400" dirty="0"/>
              <a:t>Returns the dimensions of the current image.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3060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488488" y="3060000"/>
            <a:ext cx="144016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0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00113"/>
            <a:ext cx="9144000" cy="421481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28498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84432" y="3284982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41433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091444" y="5448706"/>
            <a:ext cx="100091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Why don’t we just run the split channels command without the IF statement?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Split Channels will return an error if there are less than two channels.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Another good example of error 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Always assume the user is an idiot!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321297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84432" y="3212974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07368" y="350100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50100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9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87250" y="5981218"/>
            <a:ext cx="5777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Create a list that will contain sub-directories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93305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84432" y="3933054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55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456041" y="5949280"/>
            <a:ext cx="48965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Iterate over each of the channels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414907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84432" y="4149078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2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983432" y="6105490"/>
            <a:ext cx="1102806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Construct sub-directory names based on output directory and channel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Still need to create directories on file system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4392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488488" y="4392000"/>
            <a:ext cx="144016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49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endParaRPr lang="en-US" sz="16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744073" y="5617968"/>
            <a:ext cx="44950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Check if directory exists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87434" y="3816001"/>
            <a:ext cx="4495039" cy="2754603"/>
            <a:chOff x="263433" y="3816000"/>
            <a:chExt cx="4495039" cy="2754603"/>
          </a:xfrm>
        </p:grpSpPr>
        <p:sp>
          <p:nvSpPr>
            <p:cNvPr id="6" name="Oval 5"/>
            <p:cNvSpPr/>
            <p:nvPr/>
          </p:nvSpPr>
          <p:spPr>
            <a:xfrm>
              <a:off x="2988000" y="3816000"/>
              <a:ext cx="504056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>
              <a:endCxn id="6" idx="3"/>
            </p:cNvCxnSpPr>
            <p:nvPr/>
          </p:nvCxnSpPr>
          <p:spPr>
            <a:xfrm flipV="1">
              <a:off x="1878658" y="4238307"/>
              <a:ext cx="1183159" cy="11349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263433" y="5373216"/>
              <a:ext cx="4495039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000" dirty="0"/>
                <a:t>Boolean complement operator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!false = true;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!true = false;</a:t>
              </a:r>
              <a:endParaRPr lang="en-GB" sz="2000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560000" y="407707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984432" y="4077072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1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791745" y="5617968"/>
            <a:ext cx="74888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Create the directories if they do not already exist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60000" y="429309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984432" y="4293096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699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08518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9912504" y="508518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29816" y="6063680"/>
            <a:ext cx="64146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Get the list of open images…</a:t>
            </a:r>
          </a:p>
        </p:txBody>
      </p:sp>
    </p:spTree>
    <p:extLst>
      <p:ext uri="{BB962C8B-B14F-4D97-AF65-F5344CB8AC3E}">
        <p14:creationId xmlns:p14="http://schemas.microsoft.com/office/powerpoint/2010/main" val="287492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30120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9912504" y="530120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29816" y="6063680"/>
            <a:ext cx="64146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…and iterate over the list.</a:t>
            </a:r>
          </a:p>
        </p:txBody>
      </p:sp>
    </p:spTree>
    <p:extLst>
      <p:ext uri="{BB962C8B-B14F-4D97-AF65-F5344CB8AC3E}">
        <p14:creationId xmlns:p14="http://schemas.microsoft.com/office/powerpoint/2010/main" val="266171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  <a:endParaRPr lang="en-US" sz="14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}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486916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9912504" y="486916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67809" y="6165304"/>
            <a:ext cx="7200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We need to create a filename for the image before we save it</a:t>
            </a:r>
          </a:p>
        </p:txBody>
      </p:sp>
    </p:spTree>
    <p:extLst>
      <p:ext uri="{BB962C8B-B14F-4D97-AF65-F5344CB8AC3E}">
        <p14:creationId xmlns:p14="http://schemas.microsoft.com/office/powerpoint/2010/main" val="313736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filename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					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endParaRPr lang="en-US" sz="14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}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08518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72464" y="5085182"/>
            <a:ext cx="36004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1518" y="6372036"/>
            <a:ext cx="4841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Now we just need to save the image…</a:t>
            </a:r>
          </a:p>
        </p:txBody>
      </p:sp>
    </p:spTree>
    <p:extLst>
      <p:ext uri="{BB962C8B-B14F-4D97-AF65-F5344CB8AC3E}">
        <p14:creationId xmlns:p14="http://schemas.microsoft.com/office/powerpoint/2010/main" val="21362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filename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					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 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			use compression=Uncompressed"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}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51723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72464" y="5517232"/>
            <a:ext cx="36004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74200" y="6228020"/>
            <a:ext cx="22741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…and close it</a:t>
            </a:r>
          </a:p>
        </p:txBody>
      </p:sp>
    </p:spTree>
    <p:extLst>
      <p:ext uri="{BB962C8B-B14F-4D97-AF65-F5344CB8AC3E}">
        <p14:creationId xmlns:p14="http://schemas.microsoft.com/office/powerpoint/2010/main" val="26414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1384" y="386104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861048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38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38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38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38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38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38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38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filename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					titles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 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138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sz="138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			use compression=Uncompressed"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close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endParaRPr lang="en-US" sz="138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/>
              <a:t>	}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38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609329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72464" y="6093294"/>
            <a:ext cx="36004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50" dirty="0">
                <a:solidFill>
                  <a:srgbClr val="E2DB9C"/>
                </a:solidFill>
                <a:latin typeface="Courier New" panose="02070309020205020404" pitchFamily="49" charset="0"/>
              </a:rPr>
              <a:t>// Dave Barry, Francis Crick Institute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E2DB9C"/>
                </a:solidFill>
                <a:latin typeface="Courier New" panose="02070309020205020404" pitchFamily="49" charset="0"/>
              </a:rPr>
              <a:t>// 2018.01.17 // david.barry@crick.ac.uk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E2DB9C"/>
                </a:solidFill>
                <a:latin typeface="Courier New" panose="02070309020205020404" pitchFamily="49" charset="0"/>
              </a:rPr>
              <a:t>// Converts all files in a directory to TIFF - there will be one TIFF file per channel per input file.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0080FF"/>
                </a:solidFill>
                <a:latin typeface="Courier New" panose="02070309020205020404" pitchFamily="49" charset="0"/>
              </a:rPr>
              <a:t>macro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recognised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format - processing."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"] 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				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view=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titles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filename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titles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				use compression=Uncompressed"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close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} 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recognised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format - skipping."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nFinished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2394009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11 – Challenge time</a:t>
            </a:r>
          </a:p>
        </p:txBody>
      </p:sp>
    </p:spTree>
    <p:extLst>
      <p:ext uri="{BB962C8B-B14F-4D97-AF65-F5344CB8AC3E}">
        <p14:creationId xmlns:p14="http://schemas.microsoft.com/office/powerpoint/2010/main" val="1815731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04" y="149485"/>
            <a:ext cx="8610600" cy="831242"/>
          </a:xfrm>
        </p:spPr>
        <p:txBody>
          <a:bodyPr/>
          <a:lstStyle/>
          <a:p>
            <a:pPr algn="l"/>
            <a:r>
              <a:rPr lang="en-GB" dirty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980728"/>
            <a:ext cx="7955280" cy="4423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Split all images into their constituent channels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00" y="4548515"/>
            <a:ext cx="2835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96" y="4548515"/>
            <a:ext cx="2835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06" y="1412776"/>
            <a:ext cx="3007991" cy="2576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548515"/>
            <a:ext cx="2835000" cy="216000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6" idx="2"/>
            <a:endCxn id="7" idx="0"/>
          </p:cNvCxnSpPr>
          <p:nvPr/>
        </p:nvCxnSpPr>
        <p:spPr>
          <a:xfrm rot="5400000">
            <a:off x="4293090" y="2745603"/>
            <a:ext cx="558829" cy="304699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2"/>
            <a:endCxn id="4" idx="0"/>
          </p:cNvCxnSpPr>
          <p:nvPr/>
        </p:nvCxnSpPr>
        <p:spPr>
          <a:xfrm rot="5400000">
            <a:off x="5816588" y="4269101"/>
            <a:ext cx="55882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5" idx="0"/>
          </p:cNvCxnSpPr>
          <p:nvPr/>
        </p:nvCxnSpPr>
        <p:spPr>
          <a:xfrm rot="16200000" flipH="1">
            <a:off x="7340085" y="2745603"/>
            <a:ext cx="558829" cy="3046995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8610600" cy="1079741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980728"/>
            <a:ext cx="7955280" cy="51436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Count the number of nuclei in each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28800"/>
            <a:ext cx="3600000" cy="22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628800"/>
            <a:ext cx="3600000" cy="22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339694"/>
            <a:ext cx="3600000" cy="22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98" t="4" r="2" b="38962"/>
          <a:stretch/>
        </p:blipFill>
        <p:spPr>
          <a:xfrm>
            <a:off x="1991544" y="4339694"/>
            <a:ext cx="3600000" cy="2250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5591544" y="2753800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8688088" y="3878800"/>
            <a:ext cx="0" cy="460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7" idx="3"/>
          </p:cNvCxnSpPr>
          <p:nvPr/>
        </p:nvCxnSpPr>
        <p:spPr>
          <a:xfrm flipH="1">
            <a:off x="5591544" y="5464694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9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13 – requesting user input</a:t>
            </a:r>
          </a:p>
        </p:txBody>
      </p:sp>
    </p:spTree>
    <p:extLst>
      <p:ext uri="{BB962C8B-B14F-4D97-AF65-F5344CB8AC3E}">
        <p14:creationId xmlns:p14="http://schemas.microsoft.com/office/powerpoint/2010/main" val="3525959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13 – Creating Dialogs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Snippets/13_Creating_Dialogs.ijm</a:t>
            </a:r>
          </a:p>
        </p:txBody>
      </p:sp>
    </p:spTree>
    <p:extLst>
      <p:ext uri="{BB962C8B-B14F-4D97-AF65-F5344CB8AC3E}">
        <p14:creationId xmlns:p14="http://schemas.microsoft.com/office/powerpoint/2010/main" val="1666459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00277"/>
            <a:ext cx="8610600" cy="736435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836712"/>
            <a:ext cx="7955280" cy="51436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GB" dirty="0"/>
              <a:t>Modify your code for Challenge 2 to make use of a user interface (dialog) to request input parameters.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28800"/>
            <a:ext cx="3600000" cy="22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628800"/>
            <a:ext cx="3600000" cy="22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339694"/>
            <a:ext cx="3600000" cy="22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98" t="4" r="2" b="38962"/>
          <a:stretch/>
        </p:blipFill>
        <p:spPr>
          <a:xfrm>
            <a:off x="1991544" y="4339694"/>
            <a:ext cx="3600000" cy="2250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5591544" y="2753800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8688088" y="3878800"/>
            <a:ext cx="0" cy="460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7" idx="3"/>
          </p:cNvCxnSpPr>
          <p:nvPr/>
        </p:nvCxnSpPr>
        <p:spPr>
          <a:xfrm flipH="1">
            <a:off x="5591544" y="5464694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And Finally…</a:t>
            </a:r>
          </a:p>
        </p:txBody>
      </p:sp>
    </p:spTree>
    <p:extLst>
      <p:ext uri="{BB962C8B-B14F-4D97-AF65-F5344CB8AC3E}">
        <p14:creationId xmlns:p14="http://schemas.microsoft.com/office/powerpoint/2010/main" val="85820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3E363-C1DB-4AF3-B725-7A51EDBA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716" y="2036432"/>
            <a:ext cx="5178892" cy="2256664"/>
          </a:xfrm>
          <a:solidFill>
            <a:schemeClr val="bg1">
              <a:alpha val="75000"/>
            </a:schemeClr>
          </a:solidFill>
          <a:ln w="19050">
            <a:noFill/>
            <a:prstDash val="dash"/>
          </a:ln>
        </p:spPr>
        <p:txBody>
          <a:bodyPr anchor="ctr">
            <a:normAutofit/>
          </a:bodyPr>
          <a:lstStyle/>
          <a:p>
            <a:r>
              <a:rPr lang="en-GB" sz="4200" dirty="0"/>
              <a:t>Thanks for sticking around</a:t>
            </a:r>
          </a:p>
        </p:txBody>
      </p:sp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7C152BA1-B116-481E-9472-97D187286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29" y="1858405"/>
            <a:ext cx="4106754" cy="331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CEB8A-3680-4B0D-A49C-702759F7B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0" t="16738" r="2493" b="28222"/>
          <a:stretch/>
        </p:blipFill>
        <p:spPr>
          <a:xfrm>
            <a:off x="695400" y="5420636"/>
            <a:ext cx="3023008" cy="132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09CD8-CA98-4E80-A151-E5DC34F1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4832"/>
          <a:stretch/>
        </p:blipFill>
        <p:spPr>
          <a:xfrm>
            <a:off x="709129" y="116632"/>
            <a:ext cx="5474608" cy="1491440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BC1A3-ECFB-4A4F-817F-2F508690D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t="18676" r="60356" b="46791"/>
          <a:stretch/>
        </p:blipFill>
        <p:spPr>
          <a:xfrm>
            <a:off x="5913429" y="4005064"/>
            <a:ext cx="5583171" cy="273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EB796-BA84-46F2-BD02-374584EBE2A2}"/>
              </a:ext>
            </a:extLst>
          </p:cNvPr>
          <p:cNvSpPr txBox="1"/>
          <p:nvPr/>
        </p:nvSpPr>
        <p:spPr>
          <a:xfrm>
            <a:off x="7802830" y="378374"/>
            <a:ext cx="2692019" cy="96795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hlinkClick r:id="rId9"/>
              </a:rPr>
              <a:t>david.barry@crick.ac.uk</a:t>
            </a: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dirty="0"/>
              <a:t>SW302</a:t>
            </a:r>
          </a:p>
        </p:txBody>
      </p:sp>
    </p:spTree>
    <p:extLst>
      <p:ext uri="{BB962C8B-B14F-4D97-AF65-F5344CB8AC3E}">
        <p14:creationId xmlns:p14="http://schemas.microsoft.com/office/powerpoint/2010/main" val="23528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1464" y="422108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22108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43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000" y="2194560"/>
            <a:ext cx="9072504" cy="40690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78904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78904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2195513"/>
            <a:ext cx="9072562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58112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58112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9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36625"/>
            <a:ext cx="9144000" cy="47894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680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680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57392" y="5981218"/>
            <a:ext cx="733920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Now we want to do something useful with the image files</a:t>
            </a:r>
          </a:p>
        </p:txBody>
      </p:sp>
    </p:spTree>
    <p:extLst>
      <p:ext uri="{BB962C8B-B14F-4D97-AF65-F5344CB8AC3E}">
        <p14:creationId xmlns:p14="http://schemas.microsoft.com/office/powerpoint/2010/main" val="3326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36625"/>
            <a:ext cx="9144000" cy="57975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248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248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8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71703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71703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03912" y="6125234"/>
            <a:ext cx="64087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We could now, for example, list all the file names</a:t>
            </a:r>
          </a:p>
        </p:txBody>
      </p:sp>
    </p:spTree>
    <p:extLst>
      <p:ext uri="{BB962C8B-B14F-4D97-AF65-F5344CB8AC3E}">
        <p14:creationId xmlns:p14="http://schemas.microsoft.com/office/powerpoint/2010/main" val="310213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1715</TotalTime>
  <Words>714</Words>
  <Application>Microsoft Office PowerPoint</Application>
  <PresentationFormat>Widescreen</PresentationFormat>
  <Paragraphs>605</Paragraphs>
  <Slides>40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Batang</vt:lpstr>
      <vt:lpstr>Arial</vt:lpstr>
      <vt:lpstr>Calibri</vt:lpstr>
      <vt:lpstr>Century Gothic</vt:lpstr>
      <vt:lpstr>Consolas</vt:lpstr>
      <vt:lpstr>Courier New</vt:lpstr>
      <vt:lpstr>Vapor Trail</vt:lpstr>
      <vt:lpstr>we begin by defining a variable…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 – Challenge time</vt:lpstr>
      <vt:lpstr>Challenge 1</vt:lpstr>
      <vt:lpstr>Challenge 2</vt:lpstr>
      <vt:lpstr>13 – requesting user input</vt:lpstr>
      <vt:lpstr>DEMO 13 – Creating Dialogs</vt:lpstr>
      <vt:lpstr>Challenge 3</vt:lpstr>
      <vt:lpstr>And Finally…</vt:lpstr>
      <vt:lpstr>Thanks for sticking around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David Barry</cp:lastModifiedBy>
  <cp:revision>1</cp:revision>
  <dcterms:created xsi:type="dcterms:W3CDTF">2020-04-14T14:24:16Z</dcterms:created>
  <dcterms:modified xsi:type="dcterms:W3CDTF">2022-08-02T14:13:55Z</dcterms:modified>
</cp:coreProperties>
</file>